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8"/>
  </p:notesMasterIdLst>
  <p:handoutMasterIdLst>
    <p:handoutMasterId r:id="rId9"/>
  </p:handoutMasterIdLst>
  <p:sldIdLst>
    <p:sldId id="282" r:id="rId2"/>
    <p:sldId id="279" r:id="rId3"/>
    <p:sldId id="278" r:id="rId4"/>
    <p:sldId id="280" r:id="rId5"/>
    <p:sldId id="281" r:id="rId6"/>
    <p:sldId id="283" r:id="rId7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C375E7-4672-4653-85B2-0A4583879AA6}">
          <p14:sldIdLst>
            <p14:sldId id="282"/>
            <p14:sldId id="279"/>
            <p14:sldId id="278"/>
            <p14:sldId id="280"/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B0C"/>
    <a:srgbClr val="FCCDB6"/>
    <a:srgbClr val="D9D9D9"/>
    <a:srgbClr val="004568"/>
    <a:srgbClr val="0074AF"/>
    <a:srgbClr val="00B0F0"/>
    <a:srgbClr val="6EAA2E"/>
    <a:srgbClr val="0084B4"/>
    <a:srgbClr val="EFF1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215" autoAdjust="0"/>
  </p:normalViewPr>
  <p:slideViewPr>
    <p:cSldViewPr snapToGrid="0">
      <p:cViewPr varScale="1">
        <p:scale>
          <a:sx n="68" d="100"/>
          <a:sy n="68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7" r:id="rId4"/>
    <p:sldLayoutId id="2147483679" r:id="rId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521"/>
            <a:ext cx="12337366" cy="8225963"/>
          </a:xfrm>
          <a:prstGeom prst="rect">
            <a:avLst/>
          </a:prstGeom>
          <a:effectLst>
            <a:outerShdw blurRad="558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40678" y="1775269"/>
            <a:ext cx="12196688" cy="2462213"/>
          </a:xfrm>
          <a:prstGeom prst="rect">
            <a:avLst/>
          </a:prstGeom>
          <a:solidFill>
            <a:srgbClr val="020B0C">
              <a:alpha val="9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APPLE FAN  ECOMMERCE SITE</a:t>
            </a:r>
          </a:p>
          <a:p>
            <a:pPr algn="ctr"/>
            <a:r>
              <a:rPr lang="en-US" sz="4000" b="1" dirty="0" smtClean="0"/>
              <a:t>Aayush Sharma (Giri)</a:t>
            </a:r>
          </a:p>
          <a:p>
            <a:pPr algn="ctr">
              <a:lnSpc>
                <a:spcPct val="150000"/>
              </a:lnSpc>
            </a:pPr>
            <a:r>
              <a:rPr lang="en-US" sz="3600" dirty="0" smtClean="0">
                <a:solidFill>
                  <a:srgbClr val="FFFF00"/>
                </a:solidFill>
              </a:rPr>
              <a:t>https://github.com/aayushgit/applephp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166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284"/>
            <a:ext cx="12192000" cy="59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80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218" y="1533378"/>
            <a:ext cx="11746524" cy="44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24/7 Operability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Automated Inventory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Sell Better Quality Products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High Conversions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Customer Satisfaction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Social Popularity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1843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218" y="1533378"/>
            <a:ext cx="117465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Create Store Visibility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Add/Update Users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Add/Update/Delete Products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Add Customers to Newsletter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Sell Products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6352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Tools Used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218" y="1533378"/>
            <a:ext cx="117465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WAMP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hp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Sublime Text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Unsplash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GitHub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7189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89" y="1452765"/>
            <a:ext cx="2038935" cy="226321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21543" y="3924886"/>
            <a:ext cx="12192000" cy="105075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85691"/>
      </p:ext>
    </p:extLst>
  </p:cSld>
  <p:clrMapOvr>
    <a:masterClrMapping/>
  </p:clrMapOvr>
</p:sld>
</file>

<file path=ppt/theme/theme1.xml><?xml version="1.0" encoding="utf-8"?>
<a:theme xmlns:a="http://schemas.openxmlformats.org/drawingml/2006/main" name="1_Smart Graphics Sampler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32</TotalTime>
  <Words>54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Segoe UI</vt:lpstr>
      <vt:lpstr>Segoe UI Light</vt:lpstr>
      <vt:lpstr>Segoe UI Semibold</vt:lpstr>
      <vt:lpstr>1_Smart Graphics Sampler Neal Creative</vt:lpstr>
      <vt:lpstr>PowerPoint Presentation</vt:lpstr>
      <vt:lpstr>Introduction</vt:lpstr>
      <vt:lpstr>Objectives</vt:lpstr>
      <vt:lpstr>Features</vt:lpstr>
      <vt:lpstr>Tools Used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Aayush Sharma Giri</dc:creator>
  <cp:keywords/>
  <dc:description/>
  <cp:lastModifiedBy>Aayush Sharma Giri</cp:lastModifiedBy>
  <cp:revision>4</cp:revision>
  <dcterms:created xsi:type="dcterms:W3CDTF">2018-01-07T17:22:00Z</dcterms:created>
  <dcterms:modified xsi:type="dcterms:W3CDTF">2018-01-07T17:54:33Z</dcterms:modified>
  <cp:category/>
</cp:coreProperties>
</file>